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9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5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A0E53-EEBF-4B8D-A7D2-C43E0B76E41A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07384-08EB-4FBB-9C3F-A878352F3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8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07384-08EB-4FBB-9C3F-A878352F3ED6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7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58FB-A1E4-0E18-67A8-E4113A713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05C8D-04B6-AF81-C776-A7C06C5F7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4E111-C897-1447-C02C-04BD4E5F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38404-79B1-C73B-2CF5-AB417E0D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FD31E-EB01-8C40-071B-4B843B22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6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A854-FB2D-7C47-BE2B-4FEE236E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137AE-E7BF-8694-95F6-5AB992FF4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40A2E-D76A-4658-9976-E936FD5F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DC4E0-8886-D3BB-CEE2-B63B95DD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90DF9-B036-BA5B-52F4-49DE5815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83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534CD-5DC7-609E-6E9A-7FA970723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5E769-3C61-1E2D-F77B-3B6F981ED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76033-F530-5BE5-2DE6-CE4645D9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F6858-3C21-7E10-C413-BBD5122A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BE042-C63A-10B1-D8CE-024DA885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59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B45C-EDA7-C384-36C5-94DCD4D4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F2DE-FE19-7222-A487-B5D683527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32007-12AE-4BDA-9173-62180305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3270-4AB8-8353-707B-B409474E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FD20-6576-BF49-CFB7-7BCC0D29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0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6D99-8189-FBD8-BB14-B2EE38F8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975E-4422-48E2-5C16-28DDA6E0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EA6B-EB0A-466E-D00D-B407F5754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116C6-2274-86D8-3820-F187A14B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2AD51-223B-D4F1-25A6-719FA311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77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C22E-49EE-5EAF-F233-BDB06DA7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9A93-CA84-F1E2-66DD-125DF4DA8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9DF66-6AF4-D602-4E0B-7C118C2B4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EBDF6-8630-16F8-D3CC-7A321459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75919-BE68-70BF-41C8-EA0769CB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91C01-7CCD-7F08-C7BD-42D9676A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53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D423-0AD8-2936-6673-CFA2D54C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03952-4A15-0A60-FE8C-6FA5FB41C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F025E-4DE3-A0F7-F31A-32839BE0F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362FE9-7F4A-8F63-C375-BD38ABC85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E9A54-72D9-B62D-84E2-D18E21621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BC49D-53B9-F396-ADD5-B206B852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B9AEB5-A7B4-9734-E362-F2BDC600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96992-CDB9-5B15-6003-1485A283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1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0648-7001-363E-096E-0D9BA4D8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99717-F455-80EA-00A4-38032673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C23FE-BA2A-28C2-5BBC-1509AD16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5BF86-1E3F-CEB9-DCE0-9BC69620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10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7B24D-8CCF-19DF-10F7-3882FF12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69D071-BA83-F36F-8684-83996E8F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059B4-3E77-7FD2-050F-6EE7B805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79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41D7-FA9D-B502-619C-59406734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84F22-D87C-353D-6C6B-A0D166079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ED5E5-BA5D-EF83-4AB1-EEEF9FE33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DE484-2A08-2D04-565A-2291F18C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92055-758B-697C-1DD9-B082591B3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B9980-28BA-54D2-6BDE-E482C507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4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66C5-B993-7885-68DE-982A8FAB1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65DD1-2242-0BC6-377B-3E49FD347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5E604-0E60-92C1-B3D8-B26EDBC04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32FA9-A6C5-8E49-E43E-BD55C4E77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B78E7-5DCB-6768-0135-9DE355B3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4F92C-4F55-7F27-9E6B-B2B87543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3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1EE56-568D-8570-9E02-333B2CFC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BBB82-AF99-286A-487B-4421E53E9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268FB-D351-ABE7-C8D4-F7D346A87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1115E-710E-41F0-8F8C-CAB0DD8D5E8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8399-2E88-0C1A-41DF-54C841C88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EAEF0-5D10-18F5-DBF2-93E324F06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F0EC8-D5B2-4E1E-8AA6-A30032310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71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ypro.com/project/marketing-insights-for-energy-drink-brand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havalsays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hemvad/" TargetMode="External"/><Relationship Id="rId4" Type="http://schemas.openxmlformats.org/officeDocument/2006/relationships/image" Target="../media/image39.tm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vypro.com/profile_projects/satheeshkumar" TargetMode="External"/><Relationship Id="rId3" Type="http://schemas.openxmlformats.org/officeDocument/2006/relationships/image" Target="../media/image39.tmp"/><Relationship Id="rId7" Type="http://schemas.openxmlformats.org/officeDocument/2006/relationships/image" Target="../media/image42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theeshkumartsk08@gmail.com" TargetMode="External"/><Relationship Id="rId5" Type="http://schemas.openxmlformats.org/officeDocument/2006/relationships/hyperlink" Target="https://www.linkedin.com/in/satheesh-kumar-58a294170/" TargetMode="External"/><Relationship Id="rId10" Type="http://schemas.openxmlformats.org/officeDocument/2006/relationships/hyperlink" Target="https://github.com/tsk008?tab=repositories" TargetMode="External"/><Relationship Id="rId4" Type="http://schemas.openxmlformats.org/officeDocument/2006/relationships/image" Target="../media/image41.tmp"/><Relationship Id="rId9" Type="http://schemas.openxmlformats.org/officeDocument/2006/relationships/image" Target="../media/image43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a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C7DA-4381-BEF1-1BBB-78DC994F3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AD6B7-1682-ECF9-68E3-7E105E829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C6B08-6EE7-213C-BB39-E7BECC409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12DAC-9A19-4BEE-3FCA-F3C5675D1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1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23988-40B0-BB4E-AAFF-AA4906545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2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547AA1-F597-B8BB-78FD-43BC909F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0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1AA82-E10B-AC43-EEF2-BB4081221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88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B35BC-08E7-2C76-7D97-AD121608E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3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24339-390B-E610-FDFD-7D2A7CF1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09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330DF-5E5B-A39A-3C0C-15D3A813E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82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CCE51-3CA1-067B-2306-D7E0E6C33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73D32-743C-6D9F-745D-EED320CCA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18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AA3E9-85D6-C653-3B80-5FDA0766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16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6527-3A42-DD73-BB63-78AE2336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9EA61-BD66-B840-9FD9-257E4729F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1" cy="6858002"/>
          </a:xfrm>
        </p:spPr>
      </p:pic>
    </p:spTree>
    <p:extLst>
      <p:ext uri="{BB962C8B-B14F-4D97-AF65-F5344CB8AC3E}">
        <p14:creationId xmlns:p14="http://schemas.microsoft.com/office/powerpoint/2010/main" val="72186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F031EF-FF42-67DA-CB63-AC81D7E99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3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2B1F1-0A02-73C4-BC33-B6CFE6076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27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7308E-DC2F-BE0E-5FA8-E9D7955BA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43774"/>
            <a:ext cx="12114179" cy="681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8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18C335-FF51-1C8A-2431-5D78DF1FD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91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1C2CA-2B75-6FC9-67DB-3E82D4DF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3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923F65-49C0-E9B4-9A3F-00E69C79A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3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CBED0-C8A7-AEEA-7016-7BFB539CD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53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12097-8C59-BE7E-C5CB-032C9CA20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17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0AC8D0-6FE2-9895-695B-2D4443DD8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B3550-79DB-8D56-8CFA-2D838306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88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A448E3-4C28-41C3-128D-C8BEF0FE0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9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3219AB-6E13-B125-2472-78B09973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79551-3F95-8DE6-0FB4-521356506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3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7DF8E6-52BA-8CE9-A438-FD2DDC05E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30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C5D83-36C5-B7F5-8EE8-9E715248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50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AFC88D-B20A-7856-3DEE-0FEF9004C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4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9F4D10-5675-9A50-973B-095D4C14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94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E3BA0-985F-C75A-0934-C5F14BC73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66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737DB7-1D71-5CFC-455C-262D5C17A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F042EA-F9E7-FBAA-C9C2-09293E1B10B5}"/>
              </a:ext>
            </a:extLst>
          </p:cNvPr>
          <p:cNvSpPr txBox="1">
            <a:spLocks/>
          </p:cNvSpPr>
          <p:nvPr/>
        </p:nvSpPr>
        <p:spPr>
          <a:xfrm>
            <a:off x="4827701" y="5693789"/>
            <a:ext cx="2628901" cy="70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latin typeface="Avenir Next LT Pro Demi" panose="020B0704020202020204" pitchFamily="34" charset="0"/>
                <a:hlinkClick r:id="rId3"/>
              </a:rPr>
              <a:t>Power BI Dashboard</a:t>
            </a:r>
            <a:endParaRPr lang="en-IN" sz="2000" dirty="0">
              <a:latin typeface="Avenir Next LT Pro Demi" panose="020B0704020202020204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1DE905B-72AC-DB0F-05EC-5AAFEA29F4C7}"/>
              </a:ext>
            </a:extLst>
          </p:cNvPr>
          <p:cNvSpPr txBox="1">
            <a:spLocks/>
          </p:cNvSpPr>
          <p:nvPr/>
        </p:nvSpPr>
        <p:spPr>
          <a:xfrm>
            <a:off x="4827701" y="5340283"/>
            <a:ext cx="2628901" cy="70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35488117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84E38-5CA0-765D-3EA9-B96798C54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5139FAF-AE18-B9AE-A725-457597AF1AE7}"/>
              </a:ext>
            </a:extLst>
          </p:cNvPr>
          <p:cNvSpPr txBox="1">
            <a:spLocks/>
          </p:cNvSpPr>
          <p:nvPr/>
        </p:nvSpPr>
        <p:spPr>
          <a:xfrm>
            <a:off x="2890886" y="4798242"/>
            <a:ext cx="1586846" cy="70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 err="1">
                <a:latin typeface="Avenir Next LT Pro Demi" panose="020B0704020202020204" pitchFamily="34" charset="0"/>
                <a:hlinkClick r:id="rId3"/>
              </a:rPr>
              <a:t>dhavalsays</a:t>
            </a:r>
            <a:endParaRPr lang="en-IN" sz="2000" dirty="0">
              <a:latin typeface="Avenir Next LT Pro Demi" panose="020B07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32645-E9AD-F5DD-073C-FD0612D77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05" y="5029677"/>
            <a:ext cx="251381" cy="244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0DD70-666F-70E6-16A5-0BCC91FC6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81" y="5029677"/>
            <a:ext cx="251381" cy="244142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F727BEF-C28B-5503-FB98-185008249DCA}"/>
              </a:ext>
            </a:extLst>
          </p:cNvPr>
          <p:cNvSpPr txBox="1">
            <a:spLocks/>
          </p:cNvSpPr>
          <p:nvPr/>
        </p:nvSpPr>
        <p:spPr>
          <a:xfrm>
            <a:off x="8275162" y="4798242"/>
            <a:ext cx="1586846" cy="70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 err="1">
                <a:latin typeface="Avenir Next LT Pro Demi" panose="020B0704020202020204" pitchFamily="34" charset="0"/>
                <a:hlinkClick r:id="rId5"/>
              </a:rPr>
              <a:t>hemvad</a:t>
            </a:r>
            <a:endParaRPr lang="en-IN" sz="2000" dirty="0">
              <a:latin typeface="Avenir Next LT Pro Demi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9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4A8E009-7253-5120-04AC-F0F3591C9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8BEED7-E889-53C4-C339-F7C4B0186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172" y="2572687"/>
            <a:ext cx="335825" cy="3261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BBFF41-7DD0-C73F-5084-FD4423E6A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84" y="2051772"/>
            <a:ext cx="335825" cy="244143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8708002C-18E1-2BAA-67C7-3D99EF8D69FB}"/>
              </a:ext>
            </a:extLst>
          </p:cNvPr>
          <p:cNvSpPr txBox="1">
            <a:spLocks/>
          </p:cNvSpPr>
          <p:nvPr/>
        </p:nvSpPr>
        <p:spPr>
          <a:xfrm>
            <a:off x="5763997" y="2428510"/>
            <a:ext cx="2009482" cy="70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latin typeface="Avenir Next LT Pro Demi" panose="020B0704020202020204" pitchFamily="34" charset="0"/>
                <a:hlinkClick r:id="rId5"/>
              </a:rPr>
              <a:t>Satheeshkumar</a:t>
            </a:r>
            <a:endParaRPr lang="en-IN" sz="2000" dirty="0">
              <a:latin typeface="Avenir Next LT Pro Demi" panose="020B0704020202020204" pitchFamily="34" charset="0"/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A280D2E-EA42-FF98-226F-617D0628ACB9}"/>
              </a:ext>
            </a:extLst>
          </p:cNvPr>
          <p:cNvSpPr txBox="1">
            <a:spLocks/>
          </p:cNvSpPr>
          <p:nvPr/>
        </p:nvSpPr>
        <p:spPr>
          <a:xfrm>
            <a:off x="5781475" y="1898620"/>
            <a:ext cx="4111659" cy="639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latin typeface="Avenir Next LT Pro Demi" panose="020B0704020202020204" pitchFamily="34" charset="0"/>
                <a:hlinkClick r:id="rId6"/>
              </a:rPr>
              <a:t>satheeshkumartsk08@gmail.com</a:t>
            </a:r>
            <a:endParaRPr lang="en-IN" sz="2000" dirty="0">
              <a:latin typeface="Avenir Next LT Pro Demi" panose="020B07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8B2316-3636-0DCA-540D-705E8C4CC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82" y="3810233"/>
            <a:ext cx="335825" cy="297850"/>
          </a:xfrm>
          <a:prstGeom prst="rect">
            <a:avLst/>
          </a:prstGeom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8C0393DE-0F12-9378-BFCB-0EFBE3944193}"/>
              </a:ext>
            </a:extLst>
          </p:cNvPr>
          <p:cNvSpPr txBox="1">
            <a:spLocks/>
          </p:cNvSpPr>
          <p:nvPr/>
        </p:nvSpPr>
        <p:spPr>
          <a:xfrm>
            <a:off x="5816619" y="3605652"/>
            <a:ext cx="2009482" cy="70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 err="1">
                <a:latin typeface="Avenir Next LT Pro Demi" panose="020B0704020202020204" pitchFamily="34" charset="0"/>
                <a:hlinkClick r:id="rId8"/>
              </a:rPr>
              <a:t>novypro</a:t>
            </a:r>
            <a:endParaRPr lang="en-IN" sz="2000" dirty="0">
              <a:latin typeface="Avenir Next LT Pro Demi" panose="020B07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B154BF-6664-1F68-0239-4A84EBDB0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12" y="3202981"/>
            <a:ext cx="417797" cy="368213"/>
          </a:xfrm>
          <a:prstGeom prst="rect">
            <a:avLst/>
          </a:prstGeo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8C6F965E-475B-F21A-42AE-7A80A7471CFA}"/>
              </a:ext>
            </a:extLst>
          </p:cNvPr>
          <p:cNvSpPr txBox="1">
            <a:spLocks/>
          </p:cNvSpPr>
          <p:nvPr/>
        </p:nvSpPr>
        <p:spPr>
          <a:xfrm>
            <a:off x="5795909" y="3033581"/>
            <a:ext cx="2009482" cy="70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 err="1">
                <a:latin typeface="Avenir Next LT Pro Demi" panose="020B0704020202020204" pitchFamily="34" charset="0"/>
                <a:hlinkClick r:id="rId10"/>
              </a:rPr>
              <a:t>Github</a:t>
            </a:r>
            <a:endParaRPr lang="en-IN" sz="2000" dirty="0">
              <a:latin typeface="Avenir Next LT Pro Demi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8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DD1B0-01D0-58FF-E27B-7C4D9B8B0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67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73301-D763-8CA2-2877-6030707AD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BFD527-F2EB-622F-61D0-94950307D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5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48624-35BF-52A7-21D6-BBC15D784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ED82AB7A-06D3-2E7E-61C1-6B1AA774519E}"/>
              </a:ext>
            </a:extLst>
          </p:cNvPr>
          <p:cNvSpPr txBox="1">
            <a:spLocks/>
          </p:cNvSpPr>
          <p:nvPr/>
        </p:nvSpPr>
        <p:spPr>
          <a:xfrm>
            <a:off x="4917648" y="5033913"/>
            <a:ext cx="2356701" cy="682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latin typeface="Avenir Next LT Pro Demi" panose="020B0704020202020204" pitchFamily="34" charset="0"/>
                <a:hlinkClick r:id="rId3"/>
              </a:rPr>
              <a:t>www.statista.com</a:t>
            </a:r>
            <a:endParaRPr lang="en-IN" sz="2000" dirty="0">
              <a:latin typeface="Avenir Next LT Pro Demi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8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AA3AF-861E-CA5D-8498-62294B00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29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60F04-07E5-B37E-D711-6480490FC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32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37EE87-2A65-6242-4506-4EBCEDE74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98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21</Words>
  <Application>Microsoft Office PowerPoint</Application>
  <PresentationFormat>Widescreen</PresentationFormat>
  <Paragraphs>10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Avenir Next LT Pro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Satheesh kumar</dc:creator>
  <cp:lastModifiedBy>Satheesh kumar</cp:lastModifiedBy>
  <cp:revision>14</cp:revision>
  <dcterms:created xsi:type="dcterms:W3CDTF">2023-07-08T08:30:01Z</dcterms:created>
  <dcterms:modified xsi:type="dcterms:W3CDTF">2023-07-11T17:21:02Z</dcterms:modified>
</cp:coreProperties>
</file>